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E528-6C61-46DB-AEE8-D1E846EBA2C7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BCB1-CC2A-4ADE-A725-C992A9D7BB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219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E528-6C61-46DB-AEE8-D1E846EBA2C7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BCB1-CC2A-4ADE-A725-C992A9D7BB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497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E528-6C61-46DB-AEE8-D1E846EBA2C7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BCB1-CC2A-4ADE-A725-C992A9D7BB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221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E528-6C61-46DB-AEE8-D1E846EBA2C7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BCB1-CC2A-4ADE-A725-C992A9D7BB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561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E528-6C61-46DB-AEE8-D1E846EBA2C7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BCB1-CC2A-4ADE-A725-C992A9D7BB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746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E528-6C61-46DB-AEE8-D1E846EBA2C7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BCB1-CC2A-4ADE-A725-C992A9D7BB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584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E528-6C61-46DB-AEE8-D1E846EBA2C7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BCB1-CC2A-4ADE-A725-C992A9D7BB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996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E528-6C61-46DB-AEE8-D1E846EBA2C7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BCB1-CC2A-4ADE-A725-C992A9D7BB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272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E528-6C61-46DB-AEE8-D1E846EBA2C7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BCB1-CC2A-4ADE-A725-C992A9D7BB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197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E528-6C61-46DB-AEE8-D1E846EBA2C7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BCB1-CC2A-4ADE-A725-C992A9D7BB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52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E528-6C61-46DB-AEE8-D1E846EBA2C7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BCB1-CC2A-4ADE-A725-C992A9D7BB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708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0E528-6C61-46DB-AEE8-D1E846EBA2C7}" type="datetimeFigureOut">
              <a:rPr lang="el-GR" smtClean="0"/>
              <a:t>22/10/2020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CBCB1-CC2A-4ADE-A725-C992A9D7BB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97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83590"/>
            <a:ext cx="8132619" cy="4443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11560" y="5995737"/>
            <a:ext cx="8352928" cy="836712"/>
          </a:xfrm>
        </p:spPr>
        <p:txBody>
          <a:bodyPr>
            <a:normAutofit fontScale="85000" lnSpcReduction="20000"/>
          </a:bodyPr>
          <a:lstStyle/>
          <a:p>
            <a:endParaRPr lang="el-GR" sz="2900" dirty="0">
              <a:solidFill>
                <a:schemeClr val="tx1"/>
              </a:solidFill>
            </a:endParaRPr>
          </a:p>
          <a:p>
            <a:r>
              <a:rPr lang="el-GR" sz="2900" dirty="0" smtClean="0">
                <a:solidFill>
                  <a:schemeClr val="tx1"/>
                </a:solidFill>
              </a:rPr>
              <a:t>Ανάστροφο Μικροσκόπιο Φθορισμού </a:t>
            </a:r>
            <a:r>
              <a:rPr lang="el-GR" sz="2900" dirty="0" err="1" smtClean="0">
                <a:solidFill>
                  <a:schemeClr val="tx1"/>
                </a:solidFill>
              </a:rPr>
              <a:t>Leica</a:t>
            </a:r>
            <a:r>
              <a:rPr lang="el-GR" sz="2900" dirty="0" smtClean="0">
                <a:solidFill>
                  <a:schemeClr val="tx1"/>
                </a:solidFill>
              </a:rPr>
              <a:t> DMi8.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0112" y="0"/>
            <a:ext cx="356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Εργαστήριο Ποιοτικού Ελέγχου &amp; Υγιεινής Τροφίμων 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25116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ianna\Documents\Phd_Proccess\ΜΙΚΡΟΣΚΟΠΙΟ_ΦΩΤΟΓΡΑΦΙΕΣ\ΣΥΝΟΛΙΚΗ_ΠΑΡΟΥΣΙΑΣΗ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00" y="980728"/>
            <a:ext cx="8046156" cy="4525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80112" y="0"/>
            <a:ext cx="356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Εργαστήριο Ποιοτικού Ελέγχου &amp; Υγιεινής Τροφίμων </a:t>
            </a:r>
            <a:endParaRPr lang="el-GR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934669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Ανάστροφο Μικροσκόπιο Φθορισμού </a:t>
            </a:r>
            <a:r>
              <a:rPr lang="el-GR" dirty="0" err="1" smtClean="0"/>
              <a:t>Leica</a:t>
            </a:r>
            <a:r>
              <a:rPr lang="el-GR" dirty="0" smtClean="0"/>
              <a:t> DΜi8, με κάμερα DFC7000T. Διαθέτει δυνατότητα </a:t>
            </a:r>
            <a:r>
              <a:rPr lang="el-GR" dirty="0" err="1" smtClean="0"/>
              <a:t>βιντεομικροσκοπίας</a:t>
            </a:r>
            <a:r>
              <a:rPr lang="el-GR" dirty="0" smtClean="0"/>
              <a:t> (</a:t>
            </a:r>
            <a:r>
              <a:rPr lang="el-GR" dirty="0" err="1" smtClean="0"/>
              <a:t>time</a:t>
            </a:r>
            <a:r>
              <a:rPr lang="el-GR" dirty="0" smtClean="0"/>
              <a:t> </a:t>
            </a:r>
            <a:r>
              <a:rPr lang="el-GR" dirty="0" err="1" smtClean="0"/>
              <a:t>lapse</a:t>
            </a:r>
            <a:r>
              <a:rPr lang="el-GR" dirty="0" smtClean="0"/>
              <a:t>) και αυτόματης εστίασης (</a:t>
            </a:r>
            <a:r>
              <a:rPr lang="el-GR" dirty="0" err="1" smtClean="0"/>
              <a:t>autofocus</a:t>
            </a:r>
            <a:r>
              <a:rPr lang="el-GR" dirty="0" smtClean="0"/>
              <a:t>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2505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ianna\Documents\Phd_Proccess\ΜΙΚΡΟΣΚΟΠΙΟ_ΦΩΤΟΓΡΑΦΙΕΣ\120860870_672070776752670_4330056199183710781_n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2514423" cy="4525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27984" y="2492896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Διαθέτει 5 διαφορετικούς φακούς x10 (φθορισμού/ </a:t>
            </a:r>
            <a:r>
              <a:rPr lang="el-GR" dirty="0" err="1" smtClean="0"/>
              <a:t>fluotar</a:t>
            </a:r>
            <a:r>
              <a:rPr lang="el-GR" dirty="0" smtClean="0"/>
              <a:t>) , x20 (φθορισμού/ </a:t>
            </a:r>
            <a:r>
              <a:rPr lang="el-GR" dirty="0" err="1" smtClean="0"/>
              <a:t>fluotar</a:t>
            </a:r>
            <a:r>
              <a:rPr lang="el-GR" dirty="0" smtClean="0"/>
              <a:t>), x40 (φθορισμού/ </a:t>
            </a:r>
            <a:r>
              <a:rPr lang="el-GR" dirty="0" err="1" smtClean="0"/>
              <a:t>fluotar</a:t>
            </a:r>
            <a:r>
              <a:rPr lang="el-GR" dirty="0" smtClean="0"/>
              <a:t>), x63(ελαιοκαταδυτικός, φθορισμού, με αντίθεση φάσης/ </a:t>
            </a:r>
            <a:r>
              <a:rPr lang="el-GR" dirty="0" err="1" smtClean="0"/>
              <a:t>oil</a:t>
            </a:r>
            <a:r>
              <a:rPr lang="el-GR" dirty="0" smtClean="0"/>
              <a:t>, </a:t>
            </a:r>
            <a:r>
              <a:rPr lang="el-GR" dirty="0" err="1" smtClean="0"/>
              <a:t>fluotar</a:t>
            </a:r>
            <a:r>
              <a:rPr lang="el-GR" dirty="0" smtClean="0"/>
              <a:t>, PH 3), x100 (</a:t>
            </a:r>
            <a:r>
              <a:rPr lang="el-GR" dirty="0" err="1" smtClean="0"/>
              <a:t>ελαιοκαταδυτικός</a:t>
            </a:r>
            <a:r>
              <a:rPr lang="el-GR" dirty="0" smtClean="0"/>
              <a:t>, με αντίθεση φάσης/ </a:t>
            </a:r>
            <a:r>
              <a:rPr lang="el-GR" dirty="0" err="1" smtClean="0"/>
              <a:t>oil</a:t>
            </a:r>
            <a:r>
              <a:rPr lang="el-GR" dirty="0" smtClean="0"/>
              <a:t>, PH 3)</a:t>
            </a:r>
            <a:r>
              <a:rPr lang="en-US" dirty="0" smtClean="0"/>
              <a:t>.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0"/>
            <a:ext cx="356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Εργαστήριο Ποιοτικού Ελέγχου &amp; Υγιεινής Τροφίμων 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261641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72816"/>
            <a:ext cx="2514423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355976" y="2276872"/>
            <a:ext cx="4104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Θερμοστάτης LAUDA RE 415 S με θερμοκρασιακό εύρος -25C έως +200C</a:t>
            </a:r>
            <a:r>
              <a:rPr lang="en-US" dirty="0" smtClean="0"/>
              <a:t>. </a:t>
            </a:r>
            <a:r>
              <a:rPr lang="el-GR" dirty="0" smtClean="0"/>
              <a:t>Δυνατότητα παρατήρησης σε σταθερή θερμοκρασία και δημιουργίας μεταβαλλόμενου προγράμματος θερμοκρασίας.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0"/>
            <a:ext cx="356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Εργαστήριο Ποιοτικού Ελέγχου &amp; Υγιεινής Τροφίμων 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7269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7623478" cy="42882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83568" y="623731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Θερμαινόμενη τράπεζα </a:t>
            </a:r>
            <a:r>
              <a:rPr lang="en-GB" dirty="0" smtClean="0"/>
              <a:t>PECON, Zeiss.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0"/>
            <a:ext cx="356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Εργαστήριο Ποιοτικού Ελέγχου &amp; Υγιεινής Τροφίμων 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61964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143</Words>
  <Application>Microsoft Office PowerPoint</Application>
  <PresentationFormat>Προβολή στην οθόνη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Marianna Arvaniti</dc:creator>
  <cp:lastModifiedBy>Marianna Arvaniti</cp:lastModifiedBy>
  <cp:revision>4</cp:revision>
  <dcterms:created xsi:type="dcterms:W3CDTF">2020-10-22T12:25:56Z</dcterms:created>
  <dcterms:modified xsi:type="dcterms:W3CDTF">2020-10-22T13:15:58Z</dcterms:modified>
</cp:coreProperties>
</file>